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5DC07C"/>
    <a:srgbClr val="3A8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19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61E8F2-7C79-B24F-AE1F-9825D5C18C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36FF691-BC72-84D9-96DF-414DCAF7AB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6B8EFDD-1AA9-E361-8FEA-3A6FE2E42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06/02/2025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8DEA0A2-0A5D-5E5C-CAED-D887BE3E0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60CA9DB-3038-058C-7A9C-EB7EA0604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359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61DFB4-224B-987B-B4E7-C9F8F6AF4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3E0875B-7F1B-3BB2-9E8F-BFE2DF010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2E45BF-3BBF-F7BC-5D29-BA81F90EA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06/02/2025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ACA055-7AB1-A788-91A9-62C164627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6E1E75-7531-61D3-3494-2B3775473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5064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D8EF6CE-5BAD-7FC7-AA13-48C31E88BF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36D9F83-686D-2BC3-C8D4-4CEBF77BEE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7A975C6-5FBD-2F81-6BAA-069BF64C9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06/02/2025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53D273-27C5-DD70-A92B-F95A185DB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2A9A9B-5B34-4D3C-E443-E06D994C1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51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6D81B6-3C38-729C-5396-58B33B55B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99B6CCC-D245-9E8D-B94D-4CBC5D84F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109C48-6A13-CE54-9CB1-387F4CCB2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06/02/2025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2207103-AEBC-02DB-63F9-CC3B5935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269F8E-AB5A-2400-609C-7A310243A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2610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297D6D-FBB1-0DF6-2BD4-F483D78D6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1B3C70B-6DD3-8E97-5606-9E267BC38B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BADE391-901E-D2EB-D6FD-60999E452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06/02/2025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567263C-BE8A-55A5-CE81-43B631872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93E6A6-EDFC-424F-0FDA-4F4A0A90F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7915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58E9AE-D1A7-B7EC-C696-AAF591AAE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DBD1B0E-D2EB-B1D6-0C3B-1115B1AB5F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24DF085-B148-873C-D12C-63A6D75861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D134728-51D8-3C18-42DD-E2D13635A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06/02/2025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A11FE18-CC6F-451C-4902-687941FF5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698A35A-6C98-4E84-244B-6384261DE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9008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07C134-9E24-DCC4-70F9-579274B70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88A5896-B0A8-CB4C-C894-7A71D2A9B2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DF2EAAE-48F7-B468-9264-E7CECE9631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F01A1A6-E886-BE1E-E7A5-D73A0C0BD5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184EAFE-765B-53CC-15A8-A335E7C17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758AD7A-3880-5873-CD55-92C10A511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06/02/2025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0BE4FA2-CC0B-0CA1-8DC5-C5F4DDC82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429AA45-030F-6BBA-1A74-7E667A8ED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6244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EA805B-487B-67C9-8394-069BA7AEE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D3151A9-FA5F-2098-AA82-02090833B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06/02/2025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06F5ED1-8DBE-C41F-157B-C7BB2C513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AB9EEC3-55F7-000C-E03B-BE740587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9629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61D52EF-D883-C75A-D411-CD3291BD9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06/02/2025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9D3C92E-12EF-657C-B8D3-45571DFE2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A536890-2635-0F2B-9E1C-98ADA87E3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887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A42101-2F33-F37F-8778-7CCAA1EFA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DCD6550-924E-F69B-0751-882D2F30E1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2EA2182-22F7-51F2-2B1E-D08E38BDD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BDD7C62-71FE-CA0A-CCA0-A9289E80B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06/02/2025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C5B24BF-0B29-19DA-0657-BF575806E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3889B4F-8CBB-7AB5-93DF-0E9D03F97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5711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03208F-805E-8419-A8C6-F0DB79A27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2162117-BF28-1111-30B5-0E2A0AB2A7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FFB9E0F-1245-69C0-1F3F-A55CC9D755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C25D5F1-D956-FF50-EF8A-A9884AE06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06/02/2025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F704664-9A36-1B44-72A6-8E4BE2C41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EC113EA-E412-B002-B3F7-951E43BBD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306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A7E98B4-E3FE-3620-DD17-16E465072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1D8786E-121B-FD7D-606A-19C7C20B53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80B6F92-8E74-AA04-9DF3-3DAB213288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5339C-590C-4AA4-A206-708E51E55CF8}" type="datetimeFigureOut">
              <a:rPr lang="it-IT" smtClean="0"/>
              <a:t>06/02/2025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6C3BD9B-A7B1-269B-9E9C-87BCF3416D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A5A9108-E68F-80F2-4343-ECC115FF8F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61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4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magine 18" descr="Immagine che contiene persona, computer, vestiti, computer">
            <a:extLst>
              <a:ext uri="{FF2B5EF4-FFF2-40B4-BE49-F238E27FC236}">
                <a16:creationId xmlns:a16="http://schemas.microsoft.com/office/drawing/2014/main" id="{6D37D1EF-74BE-3573-D027-0C63D0DF34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4" t="-20799" r="13964" b="4052"/>
          <a:stretch/>
        </p:blipFill>
        <p:spPr>
          <a:xfrm>
            <a:off x="5162715" y="342899"/>
            <a:ext cx="6203786" cy="6392863"/>
          </a:xfrm>
          <a:prstGeom prst="ellipse">
            <a:avLst/>
          </a:prstGeom>
        </p:spPr>
      </p:pic>
      <p:sp>
        <p:nvSpPr>
          <p:cNvPr id="4" name="Cerchio vuoto 3">
            <a:extLst>
              <a:ext uri="{FF2B5EF4-FFF2-40B4-BE49-F238E27FC236}">
                <a16:creationId xmlns:a16="http://schemas.microsoft.com/office/drawing/2014/main" id="{0FA70591-D9A1-1DED-3AE2-459E96A55991}"/>
              </a:ext>
            </a:extLst>
          </p:cNvPr>
          <p:cNvSpPr/>
          <p:nvPr/>
        </p:nvSpPr>
        <p:spPr>
          <a:xfrm>
            <a:off x="4854239" y="18000"/>
            <a:ext cx="6799281" cy="6840000"/>
          </a:xfrm>
          <a:prstGeom prst="donut">
            <a:avLst>
              <a:gd name="adj" fmla="val 489"/>
            </a:avLst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CE7F444-EA51-1A19-B357-C45A989B76D8}"/>
              </a:ext>
            </a:extLst>
          </p:cNvPr>
          <p:cNvSpPr txBox="1"/>
          <p:nvPr/>
        </p:nvSpPr>
        <p:spPr>
          <a:xfrm>
            <a:off x="0" y="2505669"/>
            <a:ext cx="3648075" cy="1846659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it-IT" sz="4500" b="1" dirty="0">
                <a:solidFill>
                  <a:schemeClr val="bg1"/>
                </a:solidFill>
                <a:latin typeface="Titillium Bd"/>
              </a:rPr>
              <a:t>Titolo</a:t>
            </a:r>
          </a:p>
          <a:p>
            <a:r>
              <a:rPr lang="it-IT" sz="4500" b="1" dirty="0">
                <a:solidFill>
                  <a:schemeClr val="bg1"/>
                </a:solidFill>
                <a:latin typeface="Titillium Bd"/>
              </a:rPr>
              <a:t>IPSUS LOREM</a:t>
            </a:r>
          </a:p>
          <a:p>
            <a:r>
              <a:rPr lang="it-IT" sz="2400" b="1" dirty="0">
                <a:solidFill>
                  <a:schemeClr val="bg1"/>
                </a:solidFill>
                <a:latin typeface="Titillium Bd"/>
              </a:rPr>
              <a:t>Sottotitolo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62DA480E-E274-3550-5421-2DA570BE632E}"/>
              </a:ext>
            </a:extLst>
          </p:cNvPr>
          <p:cNvSpPr/>
          <p:nvPr/>
        </p:nvSpPr>
        <p:spPr>
          <a:xfrm>
            <a:off x="0" y="0"/>
            <a:ext cx="12192000" cy="15303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C5200FAE-6347-9F40-5BE9-2A2C5E0797AF}"/>
              </a:ext>
            </a:extLst>
          </p:cNvPr>
          <p:cNvCxnSpPr>
            <a:cxnSpLocks/>
          </p:cNvCxnSpPr>
          <p:nvPr/>
        </p:nvCxnSpPr>
        <p:spPr>
          <a:xfrm>
            <a:off x="6220460" y="122238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tangolo 12">
            <a:extLst>
              <a:ext uri="{FF2B5EF4-FFF2-40B4-BE49-F238E27FC236}">
                <a16:creationId xmlns:a16="http://schemas.microsoft.com/office/drawing/2014/main" id="{20E78D15-4483-F7AB-A4FD-499928FBDD97}"/>
              </a:ext>
            </a:extLst>
          </p:cNvPr>
          <p:cNvSpPr/>
          <p:nvPr/>
        </p:nvSpPr>
        <p:spPr>
          <a:xfrm>
            <a:off x="0" y="6563310"/>
            <a:ext cx="12192000" cy="29469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Immagine 14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21263C59-D169-4202-4396-6834D44D3F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78" y="253382"/>
            <a:ext cx="3289300" cy="1022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Elemento grafico 15">
            <a:extLst>
              <a:ext uri="{FF2B5EF4-FFF2-40B4-BE49-F238E27FC236}">
                <a16:creationId xmlns:a16="http://schemas.microsoft.com/office/drawing/2014/main" id="{AB4D3EC6-1440-00C1-1EFD-03BC53B105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26625" y="-707266"/>
            <a:ext cx="3122475" cy="312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651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6E514A70-298D-DA67-695F-84482D8C9C84}"/>
              </a:ext>
            </a:extLst>
          </p:cNvPr>
          <p:cNvSpPr/>
          <p:nvPr/>
        </p:nvSpPr>
        <p:spPr>
          <a:xfrm>
            <a:off x="0" y="0"/>
            <a:ext cx="12192000" cy="15303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E08CCEAC-593E-19D2-B3CD-07321A6EA88B}"/>
              </a:ext>
            </a:extLst>
          </p:cNvPr>
          <p:cNvCxnSpPr>
            <a:cxnSpLocks/>
          </p:cNvCxnSpPr>
          <p:nvPr/>
        </p:nvCxnSpPr>
        <p:spPr>
          <a:xfrm>
            <a:off x="6220460" y="122238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1BDEF214-F042-685A-CDDE-DD3EBA97FB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78" y="253382"/>
            <a:ext cx="3289300" cy="10223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A219ACFD-5D0E-A9BF-0C80-984F83EA0C0B}"/>
              </a:ext>
            </a:extLst>
          </p:cNvPr>
          <p:cNvSpPr/>
          <p:nvPr/>
        </p:nvSpPr>
        <p:spPr>
          <a:xfrm>
            <a:off x="0" y="6562800"/>
            <a:ext cx="12192000" cy="295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3DA460F-ED6E-5837-0D3B-B9B6B1C8D242}"/>
              </a:ext>
            </a:extLst>
          </p:cNvPr>
          <p:cNvSpPr txBox="1"/>
          <p:nvPr/>
        </p:nvSpPr>
        <p:spPr>
          <a:xfrm>
            <a:off x="274329" y="1739866"/>
            <a:ext cx="24374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4472C4"/>
                </a:solidFill>
              </a:rPr>
              <a:t>IMPOSTAZIONE- B  CARD SOCIAL </a:t>
            </a:r>
          </a:p>
          <a:p>
            <a:endParaRPr lang="it-IT" b="1" dirty="0">
              <a:solidFill>
                <a:srgbClr val="4472C4"/>
              </a:solidFill>
            </a:endParaRPr>
          </a:p>
          <a:p>
            <a:endParaRPr lang="it-IT" b="1" dirty="0">
              <a:solidFill>
                <a:srgbClr val="4472C4"/>
              </a:solidFill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B63795D-ED78-5FBF-B8B6-3D56096ACEEA}"/>
              </a:ext>
            </a:extLst>
          </p:cNvPr>
          <p:cNvSpPr txBox="1"/>
          <p:nvPr/>
        </p:nvSpPr>
        <p:spPr>
          <a:xfrm>
            <a:off x="274329" y="3126209"/>
            <a:ext cx="20860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rgbClr val="FF0000"/>
                </a:solidFill>
              </a:rPr>
              <a:t>ALLEGATI</a:t>
            </a:r>
          </a:p>
          <a:p>
            <a:r>
              <a:rPr lang="it-IT" sz="1600" b="1" dirty="0">
                <a:solidFill>
                  <a:srgbClr val="FF0000"/>
                </a:solidFill>
              </a:rPr>
              <a:t>FILE INDESIGN + PDF 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AEA610B6-E80C-288B-DA71-4FC0E3196152}"/>
              </a:ext>
            </a:extLst>
          </p:cNvPr>
          <p:cNvSpPr txBox="1"/>
          <p:nvPr/>
        </p:nvSpPr>
        <p:spPr>
          <a:xfrm>
            <a:off x="3525415" y="5362471"/>
            <a:ext cx="2160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b="1" dirty="0">
                <a:solidFill>
                  <a:srgbClr val="4472C4"/>
                </a:solidFill>
              </a:rPr>
              <a:t>INSERIRE LOGO ENTE IN BASSO DOVE INDICATO E IMMAGINE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9AEEDD0-9C01-B367-9C2D-E4990940B9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6149" y="2048588"/>
            <a:ext cx="5886450" cy="4391025"/>
          </a:xfrm>
          <a:prstGeom prst="rect">
            <a:avLst/>
          </a:prstGeom>
        </p:spPr>
      </p:pic>
      <p:pic>
        <p:nvPicPr>
          <p:cNvPr id="3" name="Elemento grafico 2">
            <a:extLst>
              <a:ext uri="{FF2B5EF4-FFF2-40B4-BE49-F238E27FC236}">
                <a16:creationId xmlns:a16="http://schemas.microsoft.com/office/drawing/2014/main" id="{B866EB71-9235-01BE-468B-DD1ECC624E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26625" y="-707266"/>
            <a:ext cx="3122475" cy="312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948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persona, computer, vestiti, computer&#10;&#10;Descrizione generata automaticamente">
            <a:extLst>
              <a:ext uri="{FF2B5EF4-FFF2-40B4-BE49-F238E27FC236}">
                <a16:creationId xmlns:a16="http://schemas.microsoft.com/office/drawing/2014/main" id="{3750A8D6-3D5E-D57C-B48D-621354C46A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563418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7452750F-6B21-76ED-F6CD-CFAA8645FAD6}"/>
              </a:ext>
            </a:extLst>
          </p:cNvPr>
          <p:cNvSpPr txBox="1"/>
          <p:nvPr/>
        </p:nvSpPr>
        <p:spPr>
          <a:xfrm>
            <a:off x="0" y="2505669"/>
            <a:ext cx="3648075" cy="1846659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it-IT" sz="4500" b="1" dirty="0">
                <a:solidFill>
                  <a:schemeClr val="bg1"/>
                </a:solidFill>
                <a:latin typeface="Titillium Bd"/>
              </a:rPr>
              <a:t>SEPARATORE</a:t>
            </a:r>
          </a:p>
          <a:p>
            <a:r>
              <a:rPr lang="it-IT" sz="4500" b="1" dirty="0">
                <a:solidFill>
                  <a:schemeClr val="bg1"/>
                </a:solidFill>
                <a:latin typeface="Titillium Bd"/>
              </a:rPr>
              <a:t>IPSUS LOREM</a:t>
            </a:r>
          </a:p>
          <a:p>
            <a:r>
              <a:rPr lang="it-IT" sz="2400" b="1" dirty="0">
                <a:solidFill>
                  <a:schemeClr val="bg1"/>
                </a:solidFill>
                <a:latin typeface="Titillium Bd"/>
              </a:rPr>
              <a:t>Sottotitolo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6E514A70-298D-DA67-695F-84482D8C9C84}"/>
              </a:ext>
            </a:extLst>
          </p:cNvPr>
          <p:cNvSpPr/>
          <p:nvPr/>
        </p:nvSpPr>
        <p:spPr>
          <a:xfrm>
            <a:off x="0" y="0"/>
            <a:ext cx="12192000" cy="15303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E08CCEAC-593E-19D2-B3CD-07321A6EA88B}"/>
              </a:ext>
            </a:extLst>
          </p:cNvPr>
          <p:cNvCxnSpPr>
            <a:cxnSpLocks/>
          </p:cNvCxnSpPr>
          <p:nvPr/>
        </p:nvCxnSpPr>
        <p:spPr>
          <a:xfrm>
            <a:off x="6220460" y="122238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1BDEF214-F042-685A-CDDE-DD3EBA97FB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78" y="253382"/>
            <a:ext cx="3289300" cy="10223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A219ACFD-5D0E-A9BF-0C80-984F83EA0C0B}"/>
              </a:ext>
            </a:extLst>
          </p:cNvPr>
          <p:cNvSpPr/>
          <p:nvPr/>
        </p:nvSpPr>
        <p:spPr>
          <a:xfrm>
            <a:off x="0" y="6563418"/>
            <a:ext cx="12192000" cy="295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Elemento grafico 4">
            <a:extLst>
              <a:ext uri="{FF2B5EF4-FFF2-40B4-BE49-F238E27FC236}">
                <a16:creationId xmlns:a16="http://schemas.microsoft.com/office/drawing/2014/main" id="{7C8BE986-1E8C-0136-4DF5-36A396E376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26625" y="-707266"/>
            <a:ext cx="3122475" cy="312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980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6E514A70-298D-DA67-695F-84482D8C9C84}"/>
              </a:ext>
            </a:extLst>
          </p:cNvPr>
          <p:cNvSpPr/>
          <p:nvPr/>
        </p:nvSpPr>
        <p:spPr>
          <a:xfrm>
            <a:off x="0" y="0"/>
            <a:ext cx="12192000" cy="15303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E08CCEAC-593E-19D2-B3CD-07321A6EA88B}"/>
              </a:ext>
            </a:extLst>
          </p:cNvPr>
          <p:cNvCxnSpPr>
            <a:cxnSpLocks/>
          </p:cNvCxnSpPr>
          <p:nvPr/>
        </p:nvCxnSpPr>
        <p:spPr>
          <a:xfrm>
            <a:off x="6220460" y="122238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1BDEF214-F042-685A-CDDE-DD3EBA97FB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78" y="253382"/>
            <a:ext cx="3289300" cy="10223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A219ACFD-5D0E-A9BF-0C80-984F83EA0C0B}"/>
              </a:ext>
            </a:extLst>
          </p:cNvPr>
          <p:cNvSpPr/>
          <p:nvPr/>
        </p:nvSpPr>
        <p:spPr>
          <a:xfrm>
            <a:off x="0" y="6562800"/>
            <a:ext cx="12192000" cy="295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BC860299-2C3F-0A1D-263B-0813D692D51A}"/>
              </a:ext>
            </a:extLst>
          </p:cNvPr>
          <p:cNvSpPr txBox="1"/>
          <p:nvPr/>
        </p:nvSpPr>
        <p:spPr>
          <a:xfrm>
            <a:off x="-1" y="1650288"/>
            <a:ext cx="3648075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rgbClr val="002060"/>
                </a:solidFill>
                <a:latin typeface="Titillium Bd"/>
              </a:rPr>
              <a:t>TITOLO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3322C3B-D4EC-D5E8-126E-8057B100414B}"/>
              </a:ext>
            </a:extLst>
          </p:cNvPr>
          <p:cNvSpPr txBox="1"/>
          <p:nvPr/>
        </p:nvSpPr>
        <p:spPr>
          <a:xfrm>
            <a:off x="-2" y="2300403"/>
            <a:ext cx="364807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it-IT" sz="3600" b="1" dirty="0">
                <a:solidFill>
                  <a:srgbClr val="002060"/>
                </a:solidFill>
                <a:latin typeface="Titillium Bd"/>
              </a:rPr>
              <a:t>Sottotitolo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681324D-EF78-B86D-0946-C2B5539BB9BC}"/>
              </a:ext>
            </a:extLst>
          </p:cNvPr>
          <p:cNvSpPr txBox="1"/>
          <p:nvPr/>
        </p:nvSpPr>
        <p:spPr>
          <a:xfrm>
            <a:off x="0" y="3085233"/>
            <a:ext cx="12192000" cy="26776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Lorem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ipsum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dolor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sit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amet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,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consectetur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adipiscing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elit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, sed do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eiusmod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tempor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incididunt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ut labore et dolore magna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aliqua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. Ut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enim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ad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minim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veniam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,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quis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nostrud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exercitation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ullamco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laboris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nisi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ut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aliquip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ex ea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commodo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consequat</a:t>
            </a:r>
            <a:r>
              <a:rPr lang="it-IT" sz="2400" b="0" i="0" dirty="0">
                <a:solidFill>
                  <a:srgbClr val="5DC07C"/>
                </a:solidFill>
                <a:effectLst/>
                <a:latin typeface="Titillium Bd"/>
              </a:rPr>
              <a:t>. </a:t>
            </a:r>
          </a:p>
          <a:p>
            <a:endParaRPr lang="it-IT" sz="2400" dirty="0">
              <a:solidFill>
                <a:srgbClr val="5DC07C"/>
              </a:solidFill>
              <a:latin typeface="Titillium Bd"/>
            </a:endParaRPr>
          </a:p>
          <a:p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Duis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aute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irure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dolor in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reprehenderit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in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voluptate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velit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esse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cillum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dolore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eu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fugiat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nulla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pariatur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.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Excepteur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sint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occaecat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cupidatat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non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proident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,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sunt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in culpa qui officia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deserunt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mollit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anim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id est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laborum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.</a:t>
            </a:r>
            <a:endParaRPr lang="it-IT" sz="2400" b="1" dirty="0">
              <a:solidFill>
                <a:srgbClr val="002060"/>
              </a:solidFill>
              <a:latin typeface="Titillium Bd"/>
            </a:endParaRPr>
          </a:p>
        </p:txBody>
      </p:sp>
      <p:pic>
        <p:nvPicPr>
          <p:cNvPr id="6" name="Elemento grafico 5">
            <a:extLst>
              <a:ext uri="{FF2B5EF4-FFF2-40B4-BE49-F238E27FC236}">
                <a16:creationId xmlns:a16="http://schemas.microsoft.com/office/drawing/2014/main" id="{6908CDAD-A5D8-49D6-A167-A36E958BE1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26625" y="-707266"/>
            <a:ext cx="3122475" cy="312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341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6E514A70-298D-DA67-695F-84482D8C9C84}"/>
              </a:ext>
            </a:extLst>
          </p:cNvPr>
          <p:cNvSpPr/>
          <p:nvPr/>
        </p:nvSpPr>
        <p:spPr>
          <a:xfrm>
            <a:off x="0" y="0"/>
            <a:ext cx="12192000" cy="15303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E08CCEAC-593E-19D2-B3CD-07321A6EA88B}"/>
              </a:ext>
            </a:extLst>
          </p:cNvPr>
          <p:cNvCxnSpPr>
            <a:cxnSpLocks/>
          </p:cNvCxnSpPr>
          <p:nvPr/>
        </p:nvCxnSpPr>
        <p:spPr>
          <a:xfrm>
            <a:off x="6220460" y="122238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1BDEF214-F042-685A-CDDE-DD3EBA97FB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78" y="253382"/>
            <a:ext cx="3289300" cy="10223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A219ACFD-5D0E-A9BF-0C80-984F83EA0C0B}"/>
              </a:ext>
            </a:extLst>
          </p:cNvPr>
          <p:cNvSpPr/>
          <p:nvPr/>
        </p:nvSpPr>
        <p:spPr>
          <a:xfrm>
            <a:off x="0" y="6562800"/>
            <a:ext cx="12192000" cy="295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ADE143D4-6D46-7AF3-793C-EFFC099B1C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8591" y="2993098"/>
            <a:ext cx="6114818" cy="871804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0DD45094-521E-C94D-F164-F1B91DEC338B}"/>
              </a:ext>
            </a:extLst>
          </p:cNvPr>
          <p:cNvSpPr/>
          <p:nvPr/>
        </p:nvSpPr>
        <p:spPr>
          <a:xfrm>
            <a:off x="0" y="4416156"/>
            <a:ext cx="12192000" cy="153034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87FF6388-7E3B-5F3E-3DE3-63054CAE52B7}"/>
              </a:ext>
            </a:extLst>
          </p:cNvPr>
          <p:cNvCxnSpPr>
            <a:cxnSpLocks/>
          </p:cNvCxnSpPr>
          <p:nvPr/>
        </p:nvCxnSpPr>
        <p:spPr>
          <a:xfrm>
            <a:off x="3995831" y="4548931"/>
            <a:ext cx="891" cy="1270032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magine 3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1AFAA3A4-3CA9-6E7A-FA33-2A9FF38980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62" y="4731493"/>
            <a:ext cx="2704989" cy="8164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372ED14C-FE6B-FC38-02E1-1F22747A03F6}"/>
              </a:ext>
            </a:extLst>
          </p:cNvPr>
          <p:cNvCxnSpPr>
            <a:cxnSpLocks/>
          </p:cNvCxnSpPr>
          <p:nvPr/>
        </p:nvCxnSpPr>
        <p:spPr>
          <a:xfrm>
            <a:off x="7395219" y="4548931"/>
            <a:ext cx="891" cy="1270032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tangolo 8">
            <a:extLst>
              <a:ext uri="{FF2B5EF4-FFF2-40B4-BE49-F238E27FC236}">
                <a16:creationId xmlns:a16="http://schemas.microsoft.com/office/drawing/2014/main" id="{506F0ADC-4BD2-7B8F-CF97-1A54F2FC3681}"/>
              </a:ext>
            </a:extLst>
          </p:cNvPr>
          <p:cNvSpPr/>
          <p:nvPr/>
        </p:nvSpPr>
        <p:spPr>
          <a:xfrm>
            <a:off x="8797659" y="4861850"/>
            <a:ext cx="1864103" cy="638960"/>
          </a:xfrm>
          <a:prstGeom prst="rect">
            <a:avLst/>
          </a:prstGeom>
          <a:solidFill>
            <a:schemeClr val="accent5"/>
          </a:solidFill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13" name="Casella di testo 2">
            <a:extLst>
              <a:ext uri="{FF2B5EF4-FFF2-40B4-BE49-F238E27FC236}">
                <a16:creationId xmlns:a16="http://schemas.microsoft.com/office/drawing/2014/main" id="{6E4E3CB7-2285-41BE-7DAE-0F2E412FF90B}"/>
              </a:ext>
            </a:extLst>
          </p:cNvPr>
          <p:cNvSpPr txBox="1"/>
          <p:nvPr/>
        </p:nvSpPr>
        <p:spPr>
          <a:xfrm>
            <a:off x="8891442" y="4972922"/>
            <a:ext cx="1770320" cy="44927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2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Elemento grafico 4">
            <a:extLst>
              <a:ext uri="{FF2B5EF4-FFF2-40B4-BE49-F238E27FC236}">
                <a16:creationId xmlns:a16="http://schemas.microsoft.com/office/drawing/2014/main" id="{ED3D7FE4-42DE-BC88-FE39-9F0C5441F7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26625" y="-707266"/>
            <a:ext cx="3122475" cy="3122475"/>
          </a:xfrm>
          <a:prstGeom prst="rect">
            <a:avLst/>
          </a:prstGeom>
        </p:spPr>
      </p:pic>
      <p:pic>
        <p:nvPicPr>
          <p:cNvPr id="11" name="Elemento grafico 10">
            <a:extLst>
              <a:ext uri="{FF2B5EF4-FFF2-40B4-BE49-F238E27FC236}">
                <a16:creationId xmlns:a16="http://schemas.microsoft.com/office/drawing/2014/main" id="{77C189CF-6ADF-367A-BCA8-0053AA71BB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34733" y="3735525"/>
            <a:ext cx="3122475" cy="312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155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6E514A70-298D-DA67-695F-84482D8C9C84}"/>
              </a:ext>
            </a:extLst>
          </p:cNvPr>
          <p:cNvSpPr/>
          <p:nvPr/>
        </p:nvSpPr>
        <p:spPr>
          <a:xfrm>
            <a:off x="0" y="0"/>
            <a:ext cx="12192000" cy="15303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E08CCEAC-593E-19D2-B3CD-07321A6EA88B}"/>
              </a:ext>
            </a:extLst>
          </p:cNvPr>
          <p:cNvCxnSpPr>
            <a:cxnSpLocks/>
          </p:cNvCxnSpPr>
          <p:nvPr/>
        </p:nvCxnSpPr>
        <p:spPr>
          <a:xfrm>
            <a:off x="6220460" y="122238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1BDEF214-F042-685A-CDDE-DD3EBA97FB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78" y="253382"/>
            <a:ext cx="3289300" cy="10223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A219ACFD-5D0E-A9BF-0C80-984F83EA0C0B}"/>
              </a:ext>
            </a:extLst>
          </p:cNvPr>
          <p:cNvSpPr/>
          <p:nvPr/>
        </p:nvSpPr>
        <p:spPr>
          <a:xfrm>
            <a:off x="0" y="6562800"/>
            <a:ext cx="12192000" cy="2952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3DA460F-ED6E-5837-0D3B-B9B6B1C8D242}"/>
              </a:ext>
            </a:extLst>
          </p:cNvPr>
          <p:cNvSpPr txBox="1"/>
          <p:nvPr/>
        </p:nvSpPr>
        <p:spPr>
          <a:xfrm>
            <a:off x="274329" y="1739866"/>
            <a:ext cx="24374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rgbClr val="4472C4"/>
                </a:solidFill>
              </a:rPr>
              <a:t>IMPOSTAZIONE STAMPA PPT – SENZA LOGO BENEFICIARI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B63795D-ED78-5FBF-B8B6-3D56096ACEEA}"/>
              </a:ext>
            </a:extLst>
          </p:cNvPr>
          <p:cNvSpPr txBox="1"/>
          <p:nvPr/>
        </p:nvSpPr>
        <p:spPr>
          <a:xfrm>
            <a:off x="274329" y="2293548"/>
            <a:ext cx="34880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rgbClr val="FF0000"/>
                </a:solidFill>
              </a:rPr>
              <a:t>ALLEGATI</a:t>
            </a:r>
          </a:p>
          <a:p>
            <a:r>
              <a:rPr lang="it-IT" sz="1100" b="1" dirty="0">
                <a:solidFill>
                  <a:srgbClr val="FF0000"/>
                </a:solidFill>
              </a:rPr>
              <a:t>FILE INDESIGN + PDF + DOCUMENTO PPT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A934E942-5496-F7E3-641D-AD929C2C6F86}"/>
              </a:ext>
            </a:extLst>
          </p:cNvPr>
          <p:cNvSpPr txBox="1"/>
          <p:nvPr/>
        </p:nvSpPr>
        <p:spPr>
          <a:xfrm>
            <a:off x="4176366" y="3231734"/>
            <a:ext cx="24374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400" b="1" dirty="0">
                <a:solidFill>
                  <a:srgbClr val="FF0000"/>
                </a:solidFill>
              </a:rPr>
              <a:t>COPERTINA</a:t>
            </a:r>
          </a:p>
          <a:p>
            <a:pPr algn="r"/>
            <a:r>
              <a:rPr lang="it-IT" sz="1400" b="1" dirty="0">
                <a:solidFill>
                  <a:srgbClr val="4472C4"/>
                </a:solidFill>
              </a:rPr>
              <a:t>Inserire l’immagine riferita all’evento di cui si parla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4D3E424-64B0-4780-2665-9A9DFBAA7BD8}"/>
              </a:ext>
            </a:extLst>
          </p:cNvPr>
          <p:cNvSpPr txBox="1"/>
          <p:nvPr/>
        </p:nvSpPr>
        <p:spPr>
          <a:xfrm>
            <a:off x="404037" y="5303815"/>
            <a:ext cx="13256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400" b="1" dirty="0">
                <a:solidFill>
                  <a:srgbClr val="FF0000"/>
                </a:solidFill>
              </a:rPr>
              <a:t>SEPARATORE</a:t>
            </a:r>
          </a:p>
          <a:p>
            <a:pPr algn="r"/>
            <a:r>
              <a:rPr lang="it-IT" sz="1400" b="1" dirty="0" err="1">
                <a:solidFill>
                  <a:srgbClr val="4472C4"/>
                </a:solidFill>
              </a:rPr>
              <a:t>Tonalizzare</a:t>
            </a:r>
            <a:r>
              <a:rPr lang="it-IT" sz="1400" b="1" dirty="0">
                <a:solidFill>
                  <a:srgbClr val="4472C4"/>
                </a:solidFill>
              </a:rPr>
              <a:t> l’immagine come da esempio</a:t>
            </a:r>
          </a:p>
        </p:txBody>
      </p:sp>
      <p:pic>
        <p:nvPicPr>
          <p:cNvPr id="3" name="Elemento grafico 2">
            <a:extLst>
              <a:ext uri="{FF2B5EF4-FFF2-40B4-BE49-F238E27FC236}">
                <a16:creationId xmlns:a16="http://schemas.microsoft.com/office/drawing/2014/main" id="{2D5C4822-6C0C-539A-2D80-250113FD1E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26625" y="-707266"/>
            <a:ext cx="3122475" cy="3122475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875434EF-0176-29F1-DEC7-89BDDCB1AE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865" y="1739866"/>
            <a:ext cx="3992286" cy="2252059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99161CD0-2963-4888-3AD4-E82FE40AD5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6645" y="4199002"/>
            <a:ext cx="4091214" cy="2296668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12485709-4ED9-D411-EAAC-89F3472887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13865" y="4221306"/>
            <a:ext cx="3992288" cy="225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809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magine 30">
            <a:extLst>
              <a:ext uri="{FF2B5EF4-FFF2-40B4-BE49-F238E27FC236}">
                <a16:creationId xmlns:a16="http://schemas.microsoft.com/office/drawing/2014/main" id="{356BC40D-BCC1-645E-8A26-A8F56224DC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3865" y="1739866"/>
            <a:ext cx="3992286" cy="2252059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A219ACFD-5D0E-A9BF-0C80-984F83EA0C0B}"/>
              </a:ext>
            </a:extLst>
          </p:cNvPr>
          <p:cNvSpPr/>
          <p:nvPr/>
        </p:nvSpPr>
        <p:spPr>
          <a:xfrm>
            <a:off x="0" y="6562800"/>
            <a:ext cx="12192000" cy="2952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D402C5A9-F30C-098D-B004-9D2EB4EB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9649" y="4123054"/>
            <a:ext cx="4018969" cy="2266950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3DA460F-ED6E-5837-0D3B-B9B6B1C8D242}"/>
              </a:ext>
            </a:extLst>
          </p:cNvPr>
          <p:cNvSpPr txBox="1"/>
          <p:nvPr/>
        </p:nvSpPr>
        <p:spPr>
          <a:xfrm>
            <a:off x="274329" y="1739866"/>
            <a:ext cx="24374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rgbClr val="4472C4"/>
                </a:solidFill>
              </a:rPr>
              <a:t>IMPOSTAZIONE STAMPA PPT – CON LOGO BENEFICIARI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B63795D-ED78-5FBF-B8B6-3D56096ACEEA}"/>
              </a:ext>
            </a:extLst>
          </p:cNvPr>
          <p:cNvSpPr txBox="1"/>
          <p:nvPr/>
        </p:nvSpPr>
        <p:spPr>
          <a:xfrm>
            <a:off x="274329" y="2293548"/>
            <a:ext cx="34880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rgbClr val="FF0000"/>
                </a:solidFill>
              </a:rPr>
              <a:t>ALLEGATI</a:t>
            </a:r>
          </a:p>
          <a:p>
            <a:r>
              <a:rPr lang="it-IT" sz="1100" b="1" dirty="0">
                <a:solidFill>
                  <a:srgbClr val="FF0000"/>
                </a:solidFill>
              </a:rPr>
              <a:t>FILE INDESIGN + PDF + DOCUMENTO PPT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BFA540BC-5411-77A5-47A7-31ED11B72C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3865" y="4123054"/>
            <a:ext cx="4017600" cy="2260878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A934E942-5496-F7E3-641D-AD929C2C6F86}"/>
              </a:ext>
            </a:extLst>
          </p:cNvPr>
          <p:cNvSpPr txBox="1"/>
          <p:nvPr/>
        </p:nvSpPr>
        <p:spPr>
          <a:xfrm>
            <a:off x="4176366" y="3231734"/>
            <a:ext cx="24374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400" b="1" dirty="0">
                <a:solidFill>
                  <a:srgbClr val="FF0000"/>
                </a:solidFill>
              </a:rPr>
              <a:t>COPERTINA</a:t>
            </a:r>
          </a:p>
          <a:p>
            <a:pPr algn="r"/>
            <a:r>
              <a:rPr lang="it-IT" sz="1400" b="1" dirty="0">
                <a:solidFill>
                  <a:srgbClr val="4472C4"/>
                </a:solidFill>
              </a:rPr>
              <a:t>Inserire l’immagine riferita all’evento di cui si parla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4D3E424-64B0-4780-2665-9A9DFBAA7BD8}"/>
              </a:ext>
            </a:extLst>
          </p:cNvPr>
          <p:cNvSpPr txBox="1"/>
          <p:nvPr/>
        </p:nvSpPr>
        <p:spPr>
          <a:xfrm>
            <a:off x="404037" y="5303815"/>
            <a:ext cx="13256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400" b="1" dirty="0">
                <a:solidFill>
                  <a:srgbClr val="FF0000"/>
                </a:solidFill>
              </a:rPr>
              <a:t>SEPARATORE</a:t>
            </a:r>
          </a:p>
          <a:p>
            <a:pPr algn="r"/>
            <a:r>
              <a:rPr lang="it-IT" sz="1400" b="1" dirty="0" err="1">
                <a:solidFill>
                  <a:srgbClr val="4472C4"/>
                </a:solidFill>
              </a:rPr>
              <a:t>Tonalizzare</a:t>
            </a:r>
            <a:r>
              <a:rPr lang="it-IT" sz="1400" b="1" dirty="0">
                <a:solidFill>
                  <a:srgbClr val="4472C4"/>
                </a:solidFill>
              </a:rPr>
              <a:t> l’immagine come da esempio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C2DC858B-2B6A-3DA8-8E4E-3AA8565B4293}"/>
              </a:ext>
            </a:extLst>
          </p:cNvPr>
          <p:cNvSpPr/>
          <p:nvPr/>
        </p:nvSpPr>
        <p:spPr>
          <a:xfrm>
            <a:off x="0" y="-293401"/>
            <a:ext cx="12192000" cy="153034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F3C14D17-BF26-EBE7-DA10-25D2911749D6}"/>
              </a:ext>
            </a:extLst>
          </p:cNvPr>
          <p:cNvCxnSpPr>
            <a:cxnSpLocks/>
          </p:cNvCxnSpPr>
          <p:nvPr/>
        </p:nvCxnSpPr>
        <p:spPr>
          <a:xfrm>
            <a:off x="3995831" y="-155808"/>
            <a:ext cx="891" cy="1270032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magine 3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4B2D4701-6B00-658A-3E05-759DFE1A94C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13" y="52026"/>
            <a:ext cx="2704989" cy="8164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0B634E0E-4B67-FAE8-DA18-12E9966FB209}"/>
              </a:ext>
            </a:extLst>
          </p:cNvPr>
          <p:cNvCxnSpPr>
            <a:cxnSpLocks/>
          </p:cNvCxnSpPr>
          <p:nvPr/>
        </p:nvCxnSpPr>
        <p:spPr>
          <a:xfrm>
            <a:off x="7500122" y="-158188"/>
            <a:ext cx="891" cy="1270032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15">
            <a:extLst>
              <a:ext uri="{FF2B5EF4-FFF2-40B4-BE49-F238E27FC236}">
                <a16:creationId xmlns:a16="http://schemas.microsoft.com/office/drawing/2014/main" id="{EB071ED1-55C1-B718-A28C-F5C3F2F232F6}"/>
              </a:ext>
            </a:extLst>
          </p:cNvPr>
          <p:cNvSpPr/>
          <p:nvPr/>
        </p:nvSpPr>
        <p:spPr>
          <a:xfrm>
            <a:off x="8914455" y="174066"/>
            <a:ext cx="1864103" cy="638960"/>
          </a:xfrm>
          <a:prstGeom prst="rect">
            <a:avLst/>
          </a:prstGeom>
          <a:solidFill>
            <a:schemeClr val="accent5"/>
          </a:solidFill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20" name="Casella di testo 2">
            <a:extLst>
              <a:ext uri="{FF2B5EF4-FFF2-40B4-BE49-F238E27FC236}">
                <a16:creationId xmlns:a16="http://schemas.microsoft.com/office/drawing/2014/main" id="{55A48CEA-B93F-E827-A4AC-037109B273F9}"/>
              </a:ext>
            </a:extLst>
          </p:cNvPr>
          <p:cNvSpPr txBox="1"/>
          <p:nvPr/>
        </p:nvSpPr>
        <p:spPr>
          <a:xfrm>
            <a:off x="9008238" y="285138"/>
            <a:ext cx="1770320" cy="44927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2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D438F4C4-C5EF-4741-6F5C-8534A97190CA}"/>
              </a:ext>
            </a:extLst>
          </p:cNvPr>
          <p:cNvSpPr/>
          <p:nvPr/>
        </p:nvSpPr>
        <p:spPr>
          <a:xfrm>
            <a:off x="6613866" y="1696822"/>
            <a:ext cx="4043915" cy="4899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83071B21-D341-A481-75FB-BD3EDEC39052}"/>
              </a:ext>
            </a:extLst>
          </p:cNvPr>
          <p:cNvCxnSpPr>
            <a:cxnSpLocks/>
          </p:cNvCxnSpPr>
          <p:nvPr/>
        </p:nvCxnSpPr>
        <p:spPr>
          <a:xfrm>
            <a:off x="7888739" y="1790822"/>
            <a:ext cx="0" cy="324433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Immagine 22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F84EECA5-549D-7BF2-6E93-15949EAFCE3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886" y="1786213"/>
            <a:ext cx="1072468" cy="32370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1ADA4A56-1B8B-2253-6FC8-74F812C83692}"/>
              </a:ext>
            </a:extLst>
          </p:cNvPr>
          <p:cNvCxnSpPr>
            <a:cxnSpLocks/>
          </p:cNvCxnSpPr>
          <p:nvPr/>
        </p:nvCxnSpPr>
        <p:spPr>
          <a:xfrm>
            <a:off x="9292884" y="1790822"/>
            <a:ext cx="0" cy="324433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ttangolo 25">
            <a:extLst>
              <a:ext uri="{FF2B5EF4-FFF2-40B4-BE49-F238E27FC236}">
                <a16:creationId xmlns:a16="http://schemas.microsoft.com/office/drawing/2014/main" id="{3F5E17F1-B705-7A02-3A75-F1C15003A94A}"/>
              </a:ext>
            </a:extLst>
          </p:cNvPr>
          <p:cNvSpPr/>
          <p:nvPr/>
        </p:nvSpPr>
        <p:spPr>
          <a:xfrm>
            <a:off x="9519838" y="1809548"/>
            <a:ext cx="953393" cy="238266"/>
          </a:xfrm>
          <a:prstGeom prst="rect">
            <a:avLst/>
          </a:prstGeom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27" name="Casella di testo 2">
            <a:extLst>
              <a:ext uri="{FF2B5EF4-FFF2-40B4-BE49-F238E27FC236}">
                <a16:creationId xmlns:a16="http://schemas.microsoft.com/office/drawing/2014/main" id="{1AA9241E-EF85-6B5F-894E-E972C4F4856D}"/>
              </a:ext>
            </a:extLst>
          </p:cNvPr>
          <p:cNvSpPr txBox="1"/>
          <p:nvPr/>
        </p:nvSpPr>
        <p:spPr>
          <a:xfrm>
            <a:off x="9536482" y="1829116"/>
            <a:ext cx="914591" cy="191041"/>
          </a:xfrm>
          <a:prstGeom prst="rect">
            <a:avLst/>
          </a:prstGeom>
          <a:solidFill>
            <a:schemeClr val="accent5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8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Rettangolo 43">
            <a:extLst>
              <a:ext uri="{FF2B5EF4-FFF2-40B4-BE49-F238E27FC236}">
                <a16:creationId xmlns:a16="http://schemas.microsoft.com/office/drawing/2014/main" id="{E03F83DE-4EAF-68C7-15FE-0134936E04D0}"/>
              </a:ext>
            </a:extLst>
          </p:cNvPr>
          <p:cNvSpPr/>
          <p:nvPr/>
        </p:nvSpPr>
        <p:spPr>
          <a:xfrm>
            <a:off x="6611111" y="4104703"/>
            <a:ext cx="4017600" cy="55565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45" name="Connettore diritto 44">
            <a:extLst>
              <a:ext uri="{FF2B5EF4-FFF2-40B4-BE49-F238E27FC236}">
                <a16:creationId xmlns:a16="http://schemas.microsoft.com/office/drawing/2014/main" id="{CA948459-D4F7-1759-099A-F6F50275D85E}"/>
              </a:ext>
            </a:extLst>
          </p:cNvPr>
          <p:cNvCxnSpPr>
            <a:cxnSpLocks/>
          </p:cNvCxnSpPr>
          <p:nvPr/>
        </p:nvCxnSpPr>
        <p:spPr>
          <a:xfrm>
            <a:off x="7885983" y="4264451"/>
            <a:ext cx="0" cy="324433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Immagine 45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A5BD81BD-0000-5C7E-904F-5A9F4060AF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130" y="4259842"/>
            <a:ext cx="1072468" cy="32370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8" name="Connettore diritto 47">
            <a:extLst>
              <a:ext uri="{FF2B5EF4-FFF2-40B4-BE49-F238E27FC236}">
                <a16:creationId xmlns:a16="http://schemas.microsoft.com/office/drawing/2014/main" id="{93A77EC6-81D0-4489-3E9A-C34725CE22D1}"/>
              </a:ext>
            </a:extLst>
          </p:cNvPr>
          <p:cNvCxnSpPr>
            <a:cxnSpLocks/>
          </p:cNvCxnSpPr>
          <p:nvPr/>
        </p:nvCxnSpPr>
        <p:spPr>
          <a:xfrm>
            <a:off x="9290128" y="4264451"/>
            <a:ext cx="0" cy="324433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ttangolo 48">
            <a:extLst>
              <a:ext uri="{FF2B5EF4-FFF2-40B4-BE49-F238E27FC236}">
                <a16:creationId xmlns:a16="http://schemas.microsoft.com/office/drawing/2014/main" id="{96CB56C8-8168-4CB2-E6DF-56157297E7E8}"/>
              </a:ext>
            </a:extLst>
          </p:cNvPr>
          <p:cNvSpPr/>
          <p:nvPr/>
        </p:nvSpPr>
        <p:spPr>
          <a:xfrm>
            <a:off x="9517082" y="4283177"/>
            <a:ext cx="953393" cy="238266"/>
          </a:xfrm>
          <a:prstGeom prst="rect">
            <a:avLst/>
          </a:prstGeom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50" name="Casella di testo 2">
            <a:extLst>
              <a:ext uri="{FF2B5EF4-FFF2-40B4-BE49-F238E27FC236}">
                <a16:creationId xmlns:a16="http://schemas.microsoft.com/office/drawing/2014/main" id="{96D15465-34FA-3D8E-687F-CD40F6315978}"/>
              </a:ext>
            </a:extLst>
          </p:cNvPr>
          <p:cNvSpPr txBox="1"/>
          <p:nvPr/>
        </p:nvSpPr>
        <p:spPr>
          <a:xfrm>
            <a:off x="9536481" y="4303802"/>
            <a:ext cx="914591" cy="191041"/>
          </a:xfrm>
          <a:prstGeom prst="rect">
            <a:avLst/>
          </a:prstGeom>
          <a:solidFill>
            <a:schemeClr val="accent5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8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Rettangolo 50">
            <a:extLst>
              <a:ext uri="{FF2B5EF4-FFF2-40B4-BE49-F238E27FC236}">
                <a16:creationId xmlns:a16="http://schemas.microsoft.com/office/drawing/2014/main" id="{03D20B91-46AF-C8E3-8C85-8D5DFB5A75E5}"/>
              </a:ext>
            </a:extLst>
          </p:cNvPr>
          <p:cNvSpPr/>
          <p:nvPr/>
        </p:nvSpPr>
        <p:spPr>
          <a:xfrm>
            <a:off x="1732236" y="4133566"/>
            <a:ext cx="4016382" cy="4933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52" name="Connettore diritto 51">
            <a:extLst>
              <a:ext uri="{FF2B5EF4-FFF2-40B4-BE49-F238E27FC236}">
                <a16:creationId xmlns:a16="http://schemas.microsoft.com/office/drawing/2014/main" id="{925B1348-39A2-BFE1-AB9A-6EEFE3C6EB1F}"/>
              </a:ext>
            </a:extLst>
          </p:cNvPr>
          <p:cNvCxnSpPr>
            <a:cxnSpLocks/>
          </p:cNvCxnSpPr>
          <p:nvPr/>
        </p:nvCxnSpPr>
        <p:spPr>
          <a:xfrm>
            <a:off x="2996398" y="4227566"/>
            <a:ext cx="0" cy="324433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Immagine 52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4E676641-51F9-21DA-5BEE-D9DA34724C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545" y="4222957"/>
            <a:ext cx="1072468" cy="32370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5" name="Connettore diritto 54">
            <a:extLst>
              <a:ext uri="{FF2B5EF4-FFF2-40B4-BE49-F238E27FC236}">
                <a16:creationId xmlns:a16="http://schemas.microsoft.com/office/drawing/2014/main" id="{E780D4D6-9F9B-D9FA-34E3-93099BB8F66C}"/>
              </a:ext>
            </a:extLst>
          </p:cNvPr>
          <p:cNvCxnSpPr>
            <a:cxnSpLocks/>
          </p:cNvCxnSpPr>
          <p:nvPr/>
        </p:nvCxnSpPr>
        <p:spPr>
          <a:xfrm>
            <a:off x="4400543" y="4227566"/>
            <a:ext cx="0" cy="324433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ttangolo 55">
            <a:extLst>
              <a:ext uri="{FF2B5EF4-FFF2-40B4-BE49-F238E27FC236}">
                <a16:creationId xmlns:a16="http://schemas.microsoft.com/office/drawing/2014/main" id="{8D9BB7F1-41A2-E0F3-7830-05FDE1208F4A}"/>
              </a:ext>
            </a:extLst>
          </p:cNvPr>
          <p:cNvSpPr/>
          <p:nvPr/>
        </p:nvSpPr>
        <p:spPr>
          <a:xfrm>
            <a:off x="4627497" y="4246292"/>
            <a:ext cx="953393" cy="238266"/>
          </a:xfrm>
          <a:prstGeom prst="rect">
            <a:avLst/>
          </a:prstGeom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57" name="Casella di testo 2">
            <a:extLst>
              <a:ext uri="{FF2B5EF4-FFF2-40B4-BE49-F238E27FC236}">
                <a16:creationId xmlns:a16="http://schemas.microsoft.com/office/drawing/2014/main" id="{4D5E255C-F242-15EA-1CE8-80DB3FFAA533}"/>
              </a:ext>
            </a:extLst>
          </p:cNvPr>
          <p:cNvSpPr txBox="1"/>
          <p:nvPr/>
        </p:nvSpPr>
        <p:spPr>
          <a:xfrm>
            <a:off x="4640250" y="4269158"/>
            <a:ext cx="914591" cy="191041"/>
          </a:xfrm>
          <a:prstGeom prst="rect">
            <a:avLst/>
          </a:prstGeom>
          <a:solidFill>
            <a:schemeClr val="accent5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8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8" name="Rettangolo 57">
            <a:extLst>
              <a:ext uri="{FF2B5EF4-FFF2-40B4-BE49-F238E27FC236}">
                <a16:creationId xmlns:a16="http://schemas.microsoft.com/office/drawing/2014/main" id="{754E52B6-AA65-DDD1-32B3-721C2C935FC3}"/>
              </a:ext>
            </a:extLst>
          </p:cNvPr>
          <p:cNvSpPr/>
          <p:nvPr/>
        </p:nvSpPr>
        <p:spPr>
          <a:xfrm>
            <a:off x="6620540" y="3774771"/>
            <a:ext cx="3985612" cy="1586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4E1E7BE2-3A61-42D9-2C7F-444E03D865FC}"/>
              </a:ext>
            </a:extLst>
          </p:cNvPr>
          <p:cNvSpPr txBox="1"/>
          <p:nvPr/>
        </p:nvSpPr>
        <p:spPr>
          <a:xfrm>
            <a:off x="6620538" y="3766193"/>
            <a:ext cx="25932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/>
              <a:t>NOME BENEFICIARIO</a:t>
            </a:r>
          </a:p>
        </p:txBody>
      </p:sp>
      <p:sp>
        <p:nvSpPr>
          <p:cNvPr id="60" name="Rettangolo 59">
            <a:extLst>
              <a:ext uri="{FF2B5EF4-FFF2-40B4-BE49-F238E27FC236}">
                <a16:creationId xmlns:a16="http://schemas.microsoft.com/office/drawing/2014/main" id="{4300A657-0E4C-6EAA-3BB5-AABA518514EE}"/>
              </a:ext>
            </a:extLst>
          </p:cNvPr>
          <p:cNvSpPr/>
          <p:nvPr/>
        </p:nvSpPr>
        <p:spPr>
          <a:xfrm>
            <a:off x="1729649" y="6212550"/>
            <a:ext cx="4018969" cy="17138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1753493B-6D93-0F8F-FD7D-47C8E73C664F}"/>
              </a:ext>
            </a:extLst>
          </p:cNvPr>
          <p:cNvSpPr txBox="1"/>
          <p:nvPr/>
        </p:nvSpPr>
        <p:spPr>
          <a:xfrm>
            <a:off x="1729649" y="6203973"/>
            <a:ext cx="25769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/>
              <a:t>NOME BENEFICIARIO</a:t>
            </a:r>
          </a:p>
        </p:txBody>
      </p:sp>
      <p:sp>
        <p:nvSpPr>
          <p:cNvPr id="62" name="Rettangolo 61">
            <a:extLst>
              <a:ext uri="{FF2B5EF4-FFF2-40B4-BE49-F238E27FC236}">
                <a16:creationId xmlns:a16="http://schemas.microsoft.com/office/drawing/2014/main" id="{D0E14887-CE23-28BC-1934-F7A83DEC3B44}"/>
              </a:ext>
            </a:extLst>
          </p:cNvPr>
          <p:cNvSpPr/>
          <p:nvPr/>
        </p:nvSpPr>
        <p:spPr>
          <a:xfrm>
            <a:off x="6614944" y="6214197"/>
            <a:ext cx="4018969" cy="17138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84C3B8A5-3D97-A64B-56A9-3334C8790E3C}"/>
              </a:ext>
            </a:extLst>
          </p:cNvPr>
          <p:cNvSpPr txBox="1"/>
          <p:nvPr/>
        </p:nvSpPr>
        <p:spPr>
          <a:xfrm>
            <a:off x="6614944" y="6205620"/>
            <a:ext cx="25769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/>
              <a:t>NOME BENEFICIARIO</a:t>
            </a:r>
          </a:p>
        </p:txBody>
      </p:sp>
      <p:sp>
        <p:nvSpPr>
          <p:cNvPr id="64" name="Ovale 63">
            <a:extLst>
              <a:ext uri="{FF2B5EF4-FFF2-40B4-BE49-F238E27FC236}">
                <a16:creationId xmlns:a16="http://schemas.microsoft.com/office/drawing/2014/main" id="{D4DEF8C5-1683-25DF-F810-CA7944409B18}"/>
              </a:ext>
            </a:extLst>
          </p:cNvPr>
          <p:cNvSpPr/>
          <p:nvPr/>
        </p:nvSpPr>
        <p:spPr>
          <a:xfrm>
            <a:off x="9616242" y="1539117"/>
            <a:ext cx="694360" cy="68363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Elemento grafico 4">
            <a:extLst>
              <a:ext uri="{FF2B5EF4-FFF2-40B4-BE49-F238E27FC236}">
                <a16:creationId xmlns:a16="http://schemas.microsoft.com/office/drawing/2014/main" id="{2012F4AC-BF7E-E781-6144-AE044B90AB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24517" y="-818770"/>
            <a:ext cx="2891909" cy="2936631"/>
          </a:xfrm>
          <a:prstGeom prst="rect">
            <a:avLst/>
          </a:prstGeom>
        </p:spPr>
      </p:pic>
      <p:pic>
        <p:nvPicPr>
          <p:cNvPr id="28" name="Elemento grafico 27">
            <a:extLst>
              <a:ext uri="{FF2B5EF4-FFF2-40B4-BE49-F238E27FC236}">
                <a16:creationId xmlns:a16="http://schemas.microsoft.com/office/drawing/2014/main" id="{C861360C-2C49-6B8F-168C-B012A041AB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007125" y="1478478"/>
            <a:ext cx="989439" cy="989439"/>
          </a:xfrm>
          <a:prstGeom prst="rect">
            <a:avLst/>
          </a:prstGeom>
        </p:spPr>
      </p:pic>
      <p:pic>
        <p:nvPicPr>
          <p:cNvPr id="29" name="Elemento grafico 28">
            <a:extLst>
              <a:ext uri="{FF2B5EF4-FFF2-40B4-BE49-F238E27FC236}">
                <a16:creationId xmlns:a16="http://schemas.microsoft.com/office/drawing/2014/main" id="{49A88822-7411-D3A3-1249-E3B9F041F0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187307" y="3934919"/>
            <a:ext cx="989439" cy="989439"/>
          </a:xfrm>
          <a:prstGeom prst="rect">
            <a:avLst/>
          </a:prstGeom>
        </p:spPr>
      </p:pic>
      <p:pic>
        <p:nvPicPr>
          <p:cNvPr id="30" name="Elemento grafico 29">
            <a:extLst>
              <a:ext uri="{FF2B5EF4-FFF2-40B4-BE49-F238E27FC236}">
                <a16:creationId xmlns:a16="http://schemas.microsoft.com/office/drawing/2014/main" id="{92E5D0D4-F785-A730-E5CA-7AC4303E59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067022" y="3933402"/>
            <a:ext cx="989439" cy="98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519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279F91AC-3611-B7ED-922D-A4B66A6E60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5796" y="1652260"/>
            <a:ext cx="3336295" cy="4712517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6E514A70-298D-DA67-695F-84482D8C9C84}"/>
              </a:ext>
            </a:extLst>
          </p:cNvPr>
          <p:cNvSpPr/>
          <p:nvPr/>
        </p:nvSpPr>
        <p:spPr>
          <a:xfrm>
            <a:off x="0" y="0"/>
            <a:ext cx="12192000" cy="15303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E08CCEAC-593E-19D2-B3CD-07321A6EA88B}"/>
              </a:ext>
            </a:extLst>
          </p:cNvPr>
          <p:cNvCxnSpPr>
            <a:cxnSpLocks/>
          </p:cNvCxnSpPr>
          <p:nvPr/>
        </p:nvCxnSpPr>
        <p:spPr>
          <a:xfrm>
            <a:off x="6220460" y="122238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1BDEF214-F042-685A-CDDE-DD3EBA97FB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78" y="253382"/>
            <a:ext cx="3289300" cy="10223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A219ACFD-5D0E-A9BF-0C80-984F83EA0C0B}"/>
              </a:ext>
            </a:extLst>
          </p:cNvPr>
          <p:cNvSpPr/>
          <p:nvPr/>
        </p:nvSpPr>
        <p:spPr>
          <a:xfrm>
            <a:off x="0" y="6562800"/>
            <a:ext cx="12192000" cy="295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3DA460F-ED6E-5837-0D3B-B9B6B1C8D242}"/>
              </a:ext>
            </a:extLst>
          </p:cNvPr>
          <p:cNvSpPr txBox="1"/>
          <p:nvPr/>
        </p:nvSpPr>
        <p:spPr>
          <a:xfrm>
            <a:off x="274329" y="1739866"/>
            <a:ext cx="24374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4472C4"/>
                </a:solidFill>
              </a:rPr>
              <a:t>IMPOSTAZIONE GRAFICA </a:t>
            </a:r>
          </a:p>
          <a:p>
            <a:endParaRPr lang="it-IT" b="1" dirty="0">
              <a:solidFill>
                <a:srgbClr val="4472C4"/>
              </a:solidFill>
            </a:endParaRPr>
          </a:p>
          <a:p>
            <a:r>
              <a:rPr lang="it-IT" b="1" dirty="0">
                <a:solidFill>
                  <a:srgbClr val="4472C4"/>
                </a:solidFill>
              </a:rPr>
              <a:t>Manifesto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B63795D-ED78-5FBF-B8B6-3D56096ACEEA}"/>
              </a:ext>
            </a:extLst>
          </p:cNvPr>
          <p:cNvSpPr txBox="1"/>
          <p:nvPr/>
        </p:nvSpPr>
        <p:spPr>
          <a:xfrm>
            <a:off x="274329" y="3126209"/>
            <a:ext cx="20860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rgbClr val="FF0000"/>
                </a:solidFill>
              </a:rPr>
              <a:t>ALLEGATI</a:t>
            </a:r>
          </a:p>
          <a:p>
            <a:r>
              <a:rPr lang="it-IT" sz="1600" b="1" dirty="0">
                <a:solidFill>
                  <a:srgbClr val="FF0000"/>
                </a:solidFill>
              </a:rPr>
              <a:t>FILE INDESIGN + PDF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E3BF3E1-7130-9894-E4E0-3E48C6191A0C}"/>
              </a:ext>
            </a:extLst>
          </p:cNvPr>
          <p:cNvSpPr txBox="1"/>
          <p:nvPr/>
        </p:nvSpPr>
        <p:spPr>
          <a:xfrm>
            <a:off x="4642333" y="1601385"/>
            <a:ext cx="2160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b="1" dirty="0">
                <a:solidFill>
                  <a:srgbClr val="4472C4"/>
                </a:solidFill>
              </a:rPr>
              <a:t>INSERIRE LOGO ENTE IN ALTO SEPARATO DA LINEA BIANCA</a:t>
            </a:r>
          </a:p>
        </p:txBody>
      </p:sp>
      <p:sp>
        <p:nvSpPr>
          <p:cNvPr id="16" name="Ovale 15">
            <a:extLst>
              <a:ext uri="{FF2B5EF4-FFF2-40B4-BE49-F238E27FC236}">
                <a16:creationId xmlns:a16="http://schemas.microsoft.com/office/drawing/2014/main" id="{7D39B2BB-3F0C-97A5-8365-7FDC55F0F543}"/>
              </a:ext>
            </a:extLst>
          </p:cNvPr>
          <p:cNvSpPr/>
          <p:nvPr/>
        </p:nvSpPr>
        <p:spPr>
          <a:xfrm>
            <a:off x="9265113" y="1514741"/>
            <a:ext cx="627321" cy="61027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AEA610B6-E80C-288B-DA71-4FC0E3196152}"/>
              </a:ext>
            </a:extLst>
          </p:cNvPr>
          <p:cNvSpPr txBox="1"/>
          <p:nvPr/>
        </p:nvSpPr>
        <p:spPr>
          <a:xfrm>
            <a:off x="4663099" y="5653530"/>
            <a:ext cx="21607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b="1" dirty="0">
                <a:solidFill>
                  <a:srgbClr val="4472C4"/>
                </a:solidFill>
              </a:rPr>
              <a:t>IN CASO DI ALTRI LOGHI UTILIZZARE LO SPAZIO IN BASSO</a:t>
            </a:r>
          </a:p>
        </p:txBody>
      </p:sp>
      <p:pic>
        <p:nvPicPr>
          <p:cNvPr id="3" name="Elemento grafico 2">
            <a:extLst>
              <a:ext uri="{FF2B5EF4-FFF2-40B4-BE49-F238E27FC236}">
                <a16:creationId xmlns:a16="http://schemas.microsoft.com/office/drawing/2014/main" id="{BB2B58B7-A306-3335-5013-7C65C66F98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26625" y="-707266"/>
            <a:ext cx="3122475" cy="312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479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6E514A70-298D-DA67-695F-84482D8C9C84}"/>
              </a:ext>
            </a:extLst>
          </p:cNvPr>
          <p:cNvSpPr/>
          <p:nvPr/>
        </p:nvSpPr>
        <p:spPr>
          <a:xfrm>
            <a:off x="0" y="0"/>
            <a:ext cx="12192000" cy="15303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E08CCEAC-593E-19D2-B3CD-07321A6EA88B}"/>
              </a:ext>
            </a:extLst>
          </p:cNvPr>
          <p:cNvCxnSpPr>
            <a:cxnSpLocks/>
          </p:cNvCxnSpPr>
          <p:nvPr/>
        </p:nvCxnSpPr>
        <p:spPr>
          <a:xfrm>
            <a:off x="6220460" y="122238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1BDEF214-F042-685A-CDDE-DD3EBA97FB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78" y="253382"/>
            <a:ext cx="3289300" cy="10223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A219ACFD-5D0E-A9BF-0C80-984F83EA0C0B}"/>
              </a:ext>
            </a:extLst>
          </p:cNvPr>
          <p:cNvSpPr/>
          <p:nvPr/>
        </p:nvSpPr>
        <p:spPr>
          <a:xfrm>
            <a:off x="0" y="6562800"/>
            <a:ext cx="12192000" cy="295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3DA460F-ED6E-5837-0D3B-B9B6B1C8D242}"/>
              </a:ext>
            </a:extLst>
          </p:cNvPr>
          <p:cNvSpPr txBox="1"/>
          <p:nvPr/>
        </p:nvSpPr>
        <p:spPr>
          <a:xfrm>
            <a:off x="274329" y="1739866"/>
            <a:ext cx="340453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4472C4"/>
                </a:solidFill>
              </a:rPr>
              <a:t>IMPOSTAZIONE GRAFICA </a:t>
            </a:r>
          </a:p>
          <a:p>
            <a:endParaRPr lang="it-IT" b="1" dirty="0">
              <a:solidFill>
                <a:srgbClr val="4472C4"/>
              </a:solidFill>
            </a:endParaRPr>
          </a:p>
          <a:p>
            <a:r>
              <a:rPr lang="it-IT" sz="1600" b="1" dirty="0">
                <a:solidFill>
                  <a:srgbClr val="4472C4"/>
                </a:solidFill>
              </a:rPr>
              <a:t>FORMAT COPERTINE PUBBLICAZIONE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B63795D-ED78-5FBF-B8B6-3D56096ACEEA}"/>
              </a:ext>
            </a:extLst>
          </p:cNvPr>
          <p:cNvSpPr txBox="1"/>
          <p:nvPr/>
        </p:nvSpPr>
        <p:spPr>
          <a:xfrm>
            <a:off x="274329" y="3007164"/>
            <a:ext cx="20860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rgbClr val="FF0000"/>
                </a:solidFill>
              </a:rPr>
              <a:t>ALLEGATI</a:t>
            </a:r>
          </a:p>
          <a:p>
            <a:r>
              <a:rPr lang="it-IT" sz="1600" b="1" dirty="0">
                <a:solidFill>
                  <a:srgbClr val="FF0000"/>
                </a:solidFill>
              </a:rPr>
              <a:t>FILE INDESIGN + PDF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E3BF3E1-7130-9894-E4E0-3E48C6191A0C}"/>
              </a:ext>
            </a:extLst>
          </p:cNvPr>
          <p:cNvSpPr txBox="1"/>
          <p:nvPr/>
        </p:nvSpPr>
        <p:spPr>
          <a:xfrm>
            <a:off x="1617667" y="5783321"/>
            <a:ext cx="21607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400" b="1" dirty="0">
                <a:solidFill>
                  <a:srgbClr val="4472C4"/>
                </a:solidFill>
              </a:rPr>
              <a:t>INSERIRE LOGO ENTE IN ALTO SEPARATO DA LINEA BIANCA</a:t>
            </a:r>
          </a:p>
        </p:txBody>
      </p:sp>
      <p:pic>
        <p:nvPicPr>
          <p:cNvPr id="3" name="Elemento grafico 2">
            <a:extLst>
              <a:ext uri="{FF2B5EF4-FFF2-40B4-BE49-F238E27FC236}">
                <a16:creationId xmlns:a16="http://schemas.microsoft.com/office/drawing/2014/main" id="{03E52032-6AA2-E47C-3BF6-94FC13E5B1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26625" y="-707266"/>
            <a:ext cx="3122475" cy="3122475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21C5D357-0BA2-2C1C-F86E-D3408641DE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2835" y="1650561"/>
            <a:ext cx="3413790" cy="4792028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1832CFA8-DD1D-9640-AB73-CB5F8EEE7B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60594" y="1655824"/>
            <a:ext cx="3467521" cy="478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09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6E514A70-298D-DA67-695F-84482D8C9C84}"/>
              </a:ext>
            </a:extLst>
          </p:cNvPr>
          <p:cNvSpPr/>
          <p:nvPr/>
        </p:nvSpPr>
        <p:spPr>
          <a:xfrm>
            <a:off x="0" y="0"/>
            <a:ext cx="12192000" cy="15303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E08CCEAC-593E-19D2-B3CD-07321A6EA88B}"/>
              </a:ext>
            </a:extLst>
          </p:cNvPr>
          <p:cNvCxnSpPr>
            <a:cxnSpLocks/>
          </p:cNvCxnSpPr>
          <p:nvPr/>
        </p:nvCxnSpPr>
        <p:spPr>
          <a:xfrm>
            <a:off x="6220460" y="122238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1BDEF214-F042-685A-CDDE-DD3EBA97FB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78" y="253382"/>
            <a:ext cx="3289300" cy="10223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A219ACFD-5D0E-A9BF-0C80-984F83EA0C0B}"/>
              </a:ext>
            </a:extLst>
          </p:cNvPr>
          <p:cNvSpPr/>
          <p:nvPr/>
        </p:nvSpPr>
        <p:spPr>
          <a:xfrm>
            <a:off x="0" y="6562800"/>
            <a:ext cx="12192000" cy="295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3DA460F-ED6E-5837-0D3B-B9B6B1C8D242}"/>
              </a:ext>
            </a:extLst>
          </p:cNvPr>
          <p:cNvSpPr txBox="1"/>
          <p:nvPr/>
        </p:nvSpPr>
        <p:spPr>
          <a:xfrm>
            <a:off x="274329" y="1739866"/>
            <a:ext cx="24374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4472C4"/>
                </a:solidFill>
              </a:rPr>
              <a:t>IMPOSTAZIONE- A  CARD SOCIAL </a:t>
            </a:r>
          </a:p>
          <a:p>
            <a:endParaRPr lang="it-IT" b="1" dirty="0">
              <a:solidFill>
                <a:srgbClr val="4472C4"/>
              </a:solidFill>
            </a:endParaRPr>
          </a:p>
          <a:p>
            <a:endParaRPr lang="it-IT" b="1" dirty="0">
              <a:solidFill>
                <a:srgbClr val="4472C4"/>
              </a:solidFill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B63795D-ED78-5FBF-B8B6-3D56096ACEEA}"/>
              </a:ext>
            </a:extLst>
          </p:cNvPr>
          <p:cNvSpPr txBox="1"/>
          <p:nvPr/>
        </p:nvSpPr>
        <p:spPr>
          <a:xfrm>
            <a:off x="274329" y="3126209"/>
            <a:ext cx="20860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rgbClr val="FF0000"/>
                </a:solidFill>
              </a:rPr>
              <a:t>ALLEGATI</a:t>
            </a:r>
          </a:p>
          <a:p>
            <a:r>
              <a:rPr lang="it-IT" sz="1600" b="1" dirty="0">
                <a:solidFill>
                  <a:srgbClr val="FF0000"/>
                </a:solidFill>
              </a:rPr>
              <a:t>FILE INDESIGN + PDF 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AEA610B6-E80C-288B-DA71-4FC0E3196152}"/>
              </a:ext>
            </a:extLst>
          </p:cNvPr>
          <p:cNvSpPr txBox="1"/>
          <p:nvPr/>
        </p:nvSpPr>
        <p:spPr>
          <a:xfrm>
            <a:off x="4663099" y="5362471"/>
            <a:ext cx="2160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b="1" dirty="0">
                <a:solidFill>
                  <a:srgbClr val="4472C4"/>
                </a:solidFill>
              </a:rPr>
              <a:t>INSERIRE LOGO ENTE IN BASSO DOVE INDICATO E IMMAGINE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219ED4C4-4FD0-0738-6184-688D7FFC06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1463" y="1732454"/>
            <a:ext cx="3325342" cy="4692281"/>
          </a:xfrm>
          <a:prstGeom prst="rect">
            <a:avLst/>
          </a:prstGeom>
        </p:spPr>
      </p:pic>
      <p:pic>
        <p:nvPicPr>
          <p:cNvPr id="3" name="Elemento grafico 2">
            <a:extLst>
              <a:ext uri="{FF2B5EF4-FFF2-40B4-BE49-F238E27FC236}">
                <a16:creationId xmlns:a16="http://schemas.microsoft.com/office/drawing/2014/main" id="{A685FCA0-86A5-5211-7DC6-E61CDEF906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26625" y="-707266"/>
            <a:ext cx="3122475" cy="312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3556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4722</TotalTime>
  <Words>245</Words>
  <Application>Microsoft Office PowerPoint</Application>
  <PresentationFormat>Widescreen</PresentationFormat>
  <Paragraphs>54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Titillium Bd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Invitalia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Mazzella Antonio</dc:creator>
  <cp:lastModifiedBy>Barra Angeloluca</cp:lastModifiedBy>
  <cp:revision>36</cp:revision>
  <dcterms:created xsi:type="dcterms:W3CDTF">2023-06-06T15:25:48Z</dcterms:created>
  <dcterms:modified xsi:type="dcterms:W3CDTF">2025-02-06T09:52:03Z</dcterms:modified>
</cp:coreProperties>
</file>